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8" r:id="rId5"/>
    <p:sldId id="270" r:id="rId6"/>
    <p:sldId id="261" r:id="rId7"/>
    <p:sldId id="262" r:id="rId8"/>
    <p:sldId id="269" r:id="rId9"/>
    <p:sldId id="271" r:id="rId10"/>
    <p:sldId id="263" r:id="rId11"/>
    <p:sldId id="264" r:id="rId12"/>
    <p:sldId id="259" r:id="rId13"/>
    <p:sldId id="260" r:id="rId14"/>
    <p:sldId id="266" r:id="rId15"/>
    <p:sldId id="265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FEBA1-05EC-4BBD-9412-5C19190DEC6A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D1E45-9B43-4AB0-A7C1-9BAFEB59C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89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aterdata.usgs.gov/nwi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Internal USGS Real-Time Site Operations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From DCP assignment to managing site metadata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STIWG Meeting Austin </a:t>
            </a:r>
            <a:r>
              <a:rPr lang="en-US" dirty="0" smtClean="0"/>
              <a:t>Texas</a:t>
            </a:r>
          </a:p>
          <a:p>
            <a:r>
              <a:rPr lang="en-US" dirty="0" smtClean="0"/>
              <a:t>May 7, 2014</a:t>
            </a:r>
          </a:p>
          <a:p>
            <a:r>
              <a:rPr lang="en-US" dirty="0" smtClean="0"/>
              <a:t>Brian Reece</a:t>
            </a:r>
          </a:p>
          <a:p>
            <a:r>
              <a:rPr lang="en-US" dirty="0" smtClean="0"/>
              <a:t>Richard </a:t>
            </a:r>
            <a:r>
              <a:rPr lang="en-US" dirty="0" err="1" smtClean="0"/>
              <a:t>Pardee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Upgrading 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Released June 2012</a:t>
            </a:r>
          </a:p>
          <a:p>
            <a:r>
              <a:rPr lang="en-US" dirty="0" smtClean="0"/>
              <a:t>Integrated system documented and nurtured interconnections</a:t>
            </a:r>
          </a:p>
          <a:p>
            <a:pPr lvl="1"/>
            <a:r>
              <a:rPr lang="en-US" dirty="0" smtClean="0"/>
              <a:t>NWIS, DCS, SIMS, </a:t>
            </a:r>
          </a:p>
          <a:p>
            <a:r>
              <a:rPr lang="en-US" dirty="0" smtClean="0"/>
              <a:t>Manages configurations and notifications and is “organizationally” aware</a:t>
            </a:r>
          </a:p>
          <a:p>
            <a:r>
              <a:rPr lang="en-US" dirty="0" smtClean="0"/>
              <a:t>In the workflow</a:t>
            </a:r>
          </a:p>
        </p:txBody>
      </p:sp>
    </p:spTree>
    <p:extLst>
      <p:ext uri="{BB962C8B-B14F-4D97-AF65-F5344CB8AC3E}">
        <p14:creationId xmlns:p14="http://schemas.microsoft.com/office/powerpoint/2010/main" val="277083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PASS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User perspective / administrator perspective</a:t>
            </a:r>
          </a:p>
          <a:p>
            <a:r>
              <a:rPr lang="en-US" sz="2800" dirty="0" smtClean="0"/>
              <a:t>Focus on the workflow, communication and logging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836936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04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Manual updates by Richard to DADDS</a:t>
            </a:r>
          </a:p>
          <a:p>
            <a:r>
              <a:rPr lang="en-US" dirty="0" smtClean="0"/>
              <a:t>Richard “shares” with MS Water Science Center</a:t>
            </a:r>
          </a:p>
          <a:p>
            <a:r>
              <a:rPr lang="en-US" dirty="0" smtClean="0"/>
              <a:t>Need a direct </a:t>
            </a:r>
            <a:r>
              <a:rPr lang="en-US" dirty="0" err="1" smtClean="0"/>
              <a:t>webservice</a:t>
            </a:r>
            <a:r>
              <a:rPr lang="en-US" dirty="0" smtClean="0"/>
              <a:t> to this information internally and better sharing externally</a:t>
            </a:r>
          </a:p>
          <a:p>
            <a:r>
              <a:rPr lang="en-US" dirty="0" smtClean="0"/>
              <a:t>DECODES repository</a:t>
            </a:r>
          </a:p>
          <a:p>
            <a:r>
              <a:rPr lang="en-US" dirty="0" smtClean="0"/>
              <a:t>Dependency on nightly DCS download and parsing of a text file</a:t>
            </a:r>
          </a:p>
          <a:p>
            <a:r>
              <a:rPr lang="en-US" dirty="0" smtClean="0"/>
              <a:t>In a nutshell, more 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SIMS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Site Information Management System</a:t>
            </a:r>
          </a:p>
          <a:p>
            <a:r>
              <a:rPr lang="en-US" dirty="0" smtClean="0"/>
              <a:t>Centrally managed site operational details and history</a:t>
            </a:r>
          </a:p>
          <a:p>
            <a:r>
              <a:rPr lang="en-US" dirty="0" smtClean="0"/>
              <a:t>Metadata, documentation, and various site operational details </a:t>
            </a:r>
          </a:p>
          <a:p>
            <a:r>
              <a:rPr lang="en-US" dirty="0" smtClean="0"/>
              <a:t>Several systems depend on SIMS, SIMS depends on several other systems</a:t>
            </a:r>
          </a:p>
          <a:p>
            <a:r>
              <a:rPr lang="en-US" dirty="0" smtClean="0"/>
              <a:t>True interdependence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4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SIMS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193366"/>
            <a:ext cx="4953000" cy="490263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Initially released to support the USGS Annual Water Data Report - ADR (2006)</a:t>
            </a:r>
          </a:p>
          <a:p>
            <a:r>
              <a:rPr lang="en-US" dirty="0" smtClean="0"/>
              <a:t>Maintained operational details to support the ADR</a:t>
            </a:r>
          </a:p>
          <a:p>
            <a:r>
              <a:rPr lang="en-US" dirty="0" smtClean="0"/>
              <a:t>2007 - Expanded to related real-time field operational details</a:t>
            </a:r>
          </a:p>
          <a:p>
            <a:r>
              <a:rPr lang="en-US" dirty="0" smtClean="0"/>
              <a:t>2008 to present - Expanded to organization, workforce and site documentation tool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5" y="1905000"/>
            <a:ext cx="3744699" cy="370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7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NWIS is the foundation with 1.6 million sites and associated hydrologic data</a:t>
            </a:r>
          </a:p>
          <a:p>
            <a:r>
              <a:rPr lang="en-US" dirty="0" smtClean="0"/>
              <a:t>SIMS manages organizational details about modern / active sites</a:t>
            </a:r>
          </a:p>
          <a:p>
            <a:pPr lvl="1"/>
            <a:r>
              <a:rPr lang="en-US" dirty="0" smtClean="0"/>
              <a:t>Water Science Center (WSC) with primary responsibility</a:t>
            </a:r>
          </a:p>
          <a:p>
            <a:pPr lvl="1"/>
            <a:r>
              <a:rPr lang="en-US" dirty="0" smtClean="0"/>
              <a:t>WSC office with primary responsibility</a:t>
            </a:r>
          </a:p>
          <a:p>
            <a:pPr lvl="1"/>
            <a:r>
              <a:rPr lang="en-US" dirty="0" smtClean="0"/>
              <a:t>Person / operator with primary responsibility</a:t>
            </a:r>
          </a:p>
          <a:p>
            <a:pPr lvl="1"/>
            <a:r>
              <a:rPr lang="en-US" dirty="0" smtClean="0"/>
              <a:t>Field trip(s) site is a part of</a:t>
            </a:r>
          </a:p>
          <a:p>
            <a:pPr lvl="1"/>
            <a:r>
              <a:rPr lang="en-US" dirty="0" smtClean="0"/>
              <a:t>How to safely visit and measure location</a:t>
            </a:r>
          </a:p>
          <a:p>
            <a:pPr lvl="1"/>
            <a:r>
              <a:rPr lang="en-US" dirty="0" smtClean="0"/>
              <a:t>Detailed historical information</a:t>
            </a:r>
          </a:p>
        </p:txBody>
      </p:sp>
    </p:spTree>
    <p:extLst>
      <p:ext uri="{BB962C8B-B14F-4D97-AF65-F5344CB8AC3E}">
        <p14:creationId xmlns:p14="http://schemas.microsoft.com/office/powerpoint/2010/main" val="80258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go live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2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Inside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371600"/>
            <a:ext cx="4800600" cy="5181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We only see each others public operations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Internal operations and managing historical operational records are critical to historical data interpretation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have a lot to learn from each other about how we do business internally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43" y="1351722"/>
            <a:ext cx="3149600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42" y="3886200"/>
            <a:ext cx="3149601" cy="20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6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National Water Information System (NWIS)</a:t>
            </a:r>
          </a:p>
          <a:p>
            <a:r>
              <a:rPr lang="en-US" dirty="0" smtClean="0"/>
              <a:t>Platform Assignment And Scheduling System</a:t>
            </a:r>
          </a:p>
          <a:p>
            <a:pPr lvl="1"/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Brief history 1998 - 2012</a:t>
            </a:r>
          </a:p>
          <a:p>
            <a:pPr lvl="1"/>
            <a:r>
              <a:rPr lang="en-US" dirty="0" smtClean="0"/>
              <a:t>June 2012 upgrade</a:t>
            </a:r>
          </a:p>
          <a:p>
            <a:r>
              <a:rPr lang="en-US" dirty="0" smtClean="0"/>
              <a:t>Site Information Management System</a:t>
            </a:r>
          </a:p>
          <a:p>
            <a:pPr lvl="1"/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Integrated workflows</a:t>
            </a:r>
          </a:p>
          <a:p>
            <a:pPr lvl="1"/>
            <a:r>
              <a:rPr lang="en-US" dirty="0" smtClean="0"/>
              <a:t>Data, metadata, history, workforce, safety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37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Water Information System (NWIS)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4" y="1404937"/>
            <a:ext cx="3983759" cy="43862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938342">
            <a:off x="5888206" y="2941344"/>
            <a:ext cx="172597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</a:t>
            </a:r>
            <a:r>
              <a:rPr lang="en-US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eb </a:t>
            </a:r>
            <a:r>
              <a:rPr 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</a:t>
            </a:r>
            <a:r>
              <a:rPr lang="en-US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elivery</a:t>
            </a:r>
            <a:endParaRPr lang="en-US" sz="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20938342">
            <a:off x="2244330" y="4629837"/>
            <a:ext cx="172597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Archive</a:t>
            </a:r>
            <a:endParaRPr lang="en-US" sz="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20938342">
            <a:off x="5796203" y="3658532"/>
            <a:ext cx="172597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roundwater, surface water, water quality</a:t>
            </a:r>
            <a:endParaRPr lang="en-US" sz="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0938342">
            <a:off x="3699999" y="3966308"/>
            <a:ext cx="172597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Sites</a:t>
            </a:r>
            <a:endParaRPr lang="en-US" sz="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5709791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OPERATIONS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0344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NWISWeb</a:t>
            </a:r>
            <a:r>
              <a:rPr lang="en-US" dirty="0" smtClean="0"/>
              <a:t> – 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Provides access to select USGS data</a:t>
            </a:r>
          </a:p>
          <a:p>
            <a:pPr lvl="1"/>
            <a:r>
              <a:rPr lang="en-US" dirty="0" smtClean="0"/>
              <a:t>Real-time data</a:t>
            </a:r>
          </a:p>
          <a:p>
            <a:pPr lvl="1"/>
            <a:r>
              <a:rPr lang="en-US" dirty="0" smtClean="0"/>
              <a:t>Site information</a:t>
            </a:r>
          </a:p>
          <a:p>
            <a:pPr lvl="1"/>
            <a:r>
              <a:rPr lang="en-US" dirty="0" smtClean="0"/>
              <a:t>Current and historical</a:t>
            </a:r>
          </a:p>
          <a:p>
            <a:pPr lvl="2"/>
            <a:r>
              <a:rPr lang="en-US" dirty="0" err="1" smtClean="0"/>
              <a:t>Streamflow</a:t>
            </a:r>
            <a:endParaRPr lang="en-US" dirty="0" smtClean="0"/>
          </a:p>
          <a:p>
            <a:pPr lvl="3"/>
            <a:r>
              <a:rPr lang="en-US" dirty="0" smtClean="0"/>
              <a:t>Daily means</a:t>
            </a:r>
          </a:p>
          <a:p>
            <a:pPr lvl="3"/>
            <a:r>
              <a:rPr lang="en-US" dirty="0" smtClean="0"/>
              <a:t>Daily, monthly, and annual statistics</a:t>
            </a:r>
          </a:p>
          <a:p>
            <a:pPr lvl="3"/>
            <a:r>
              <a:rPr lang="en-US" dirty="0" smtClean="0"/>
              <a:t>Peak flows</a:t>
            </a:r>
          </a:p>
          <a:p>
            <a:pPr lvl="3"/>
            <a:r>
              <a:rPr lang="en-US" dirty="0" smtClean="0"/>
              <a:t>Field Measurements including channel geometry</a:t>
            </a:r>
          </a:p>
          <a:p>
            <a:pPr lvl="2"/>
            <a:r>
              <a:rPr lang="en-US" dirty="0" smtClean="0"/>
              <a:t>Ground-water levels</a:t>
            </a:r>
          </a:p>
          <a:p>
            <a:pPr lvl="2"/>
            <a:r>
              <a:rPr lang="en-US" dirty="0" smtClean="0"/>
              <a:t>Water-quality</a:t>
            </a:r>
          </a:p>
          <a:p>
            <a:r>
              <a:rPr lang="en-US" dirty="0" smtClean="0"/>
              <a:t>Does not include all data stored in NWIS</a:t>
            </a:r>
          </a:p>
          <a:p>
            <a:pPr marL="0" indent="0" algn="ctr">
              <a:buNone/>
            </a:pPr>
            <a:r>
              <a:rPr lang="en-US" sz="4700" dirty="0">
                <a:solidFill>
                  <a:srgbClr val="0070C0"/>
                </a:solidFill>
                <a:hlinkClick r:id="rId2"/>
              </a:rPr>
              <a:t>http://waterdata.usgs.gov/nwis</a:t>
            </a:r>
            <a:endParaRPr lang="en-US" sz="4700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66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Richard </a:t>
            </a:r>
            <a:r>
              <a:rPr lang="en-US" dirty="0" err="1" smtClean="0"/>
              <a:t>Pardee</a:t>
            </a:r>
            <a:r>
              <a:rPr lang="en-US" dirty="0" smtClean="0"/>
              <a:t> is the best!</a:t>
            </a:r>
          </a:p>
          <a:p>
            <a:r>
              <a:rPr lang="en-US" dirty="0" smtClean="0"/>
              <a:t>Component of our National Water Information System (NWIS)</a:t>
            </a:r>
          </a:p>
          <a:p>
            <a:r>
              <a:rPr lang="en-US" dirty="0" smtClean="0"/>
              <a:t>Centrally manages more than 12,000 USGS DCPID assignments in a very distributed organization</a:t>
            </a:r>
          </a:p>
          <a:p>
            <a:r>
              <a:rPr lang="en-US" dirty="0" smtClean="0"/>
              <a:t>Reporting system to NOAA DCS</a:t>
            </a:r>
          </a:p>
          <a:p>
            <a:r>
              <a:rPr lang="en-US" dirty="0" smtClean="0"/>
              <a:t>Configurations are shared with other agencies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61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PASS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 application is only as good as the other application it depends on</a:t>
            </a:r>
          </a:p>
          <a:p>
            <a:r>
              <a:rPr lang="en-US" dirty="0" smtClean="0"/>
              <a:t>1998 – 2011</a:t>
            </a:r>
          </a:p>
          <a:p>
            <a:pPr lvl="1"/>
            <a:r>
              <a:rPr lang="en-US" dirty="0"/>
              <a:t>Completely compartmentalized – Not NWIS aware, Not DCS Aware, in fact most people weren’t even aware it existed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Unknown systems depended on it and it was unknown what systems it depended </a:t>
            </a:r>
            <a:r>
              <a:rPr lang="en-US" dirty="0" smtClean="0"/>
              <a:t>on</a:t>
            </a:r>
          </a:p>
          <a:p>
            <a:r>
              <a:rPr lang="en-US" dirty="0" smtClean="0"/>
              <a:t>2011 - USGS changing databases from Ingres to Oracle – Small operational databases / systems tend to get left behind as orphans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39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69863"/>
            <a:ext cx="8943975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08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582466" cy="551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9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501</Words>
  <Application>Microsoft Office PowerPoint</Application>
  <PresentationFormat>On-screen Show (4:3)</PresentationFormat>
  <Paragraphs>90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Internal USGS Real-Time Site Operations From DCP assignment to managing site metadata</vt:lpstr>
      <vt:lpstr>An Inside Story</vt:lpstr>
      <vt:lpstr>Overview</vt:lpstr>
      <vt:lpstr>National Water Information System (NWIS)</vt:lpstr>
      <vt:lpstr> NWISWeb – What is it?</vt:lpstr>
      <vt:lpstr>What is PASS</vt:lpstr>
      <vt:lpstr>Some PASS History</vt:lpstr>
      <vt:lpstr>PowerPoint Presentation</vt:lpstr>
      <vt:lpstr>PowerPoint Presentation</vt:lpstr>
      <vt:lpstr>Upgrading PASS</vt:lpstr>
      <vt:lpstr>How PASS works</vt:lpstr>
      <vt:lpstr>PASS Issues</vt:lpstr>
      <vt:lpstr>What is SIMS</vt:lpstr>
      <vt:lpstr>Some SIMS History</vt:lpstr>
      <vt:lpstr>Organizational</vt:lpstr>
      <vt:lpstr>Let’s go live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USGS Real-Time Site Operations From DCP assignment to managing site metadata</dc:title>
  <dc:creator>Reece, Brian D.</dc:creator>
  <cp:lastModifiedBy>Reece, Brian D.</cp:lastModifiedBy>
  <cp:revision>24</cp:revision>
  <dcterms:created xsi:type="dcterms:W3CDTF">2006-08-16T00:00:00Z</dcterms:created>
  <dcterms:modified xsi:type="dcterms:W3CDTF">2014-05-07T18:24:37Z</dcterms:modified>
</cp:coreProperties>
</file>